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5" r:id="rId4"/>
    <p:sldId id="259" r:id="rId5"/>
    <p:sldId id="260" r:id="rId6"/>
    <p:sldId id="262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577641-16FE-4D18-9B0D-FCA59F249022}" v="14" dt="2023-04-28T09:01:34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57" autoAdjust="0"/>
  </p:normalViewPr>
  <p:slideViewPr>
    <p:cSldViewPr snapToGrid="0">
      <p:cViewPr>
        <p:scale>
          <a:sx n="53" d="100"/>
          <a:sy n="53" d="100"/>
        </p:scale>
        <p:origin x="1176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BDF81-B4DC-4B4C-B723-21F7610C7913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17607-6DE9-4EC5-BCEF-FAD9E385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5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hsporttrust.org/media/0gdfyfyh/the-role-and-value-of-pe-and-sport-in-alternative-provision-schools-final-report-september-22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ur01.safelinks.protection.outlook.com/?url=https%3A%2F%2Fwww.leedsbeckett.ac.uk%2Fblogs%2Fcarnegie-xchange%2F2022%2F11%2Fthe-challenges-of-delivering-physical-education-in-alternative-provision-schools%2F&amp;data=05%7C01%7Cchelsea.piggott%40streetgames.org%7C331ce92a8a624019bdc108db46379ad5%7C720671d0581f423ab20decf7073ed2ed%7C0%7C0%7C638180976876250731%7CUnknown%7CTWFpbGZsb3d8eyJWIjoiMC4wLjAwMDAiLCJQIjoiV2luMzIiLCJBTiI6Ik1haWwiLCJXVCI6Mn0%3D%7C3000%7C%7C%7C&amp;sdata=nuOnWz%2FJ13TtkitLPNI1TE4t7CuDwR7KMgJGuftCxio%3D&amp;reserved=0" TargetMode="External"/><Relationship Id="rId5" Type="http://schemas.openxmlformats.org/officeDocument/2006/relationships/hyperlink" Target="https://eur01.safelinks.protection.outlook.com/?url=https%3A%2F%2Fpodcasts.apple.com%2Fus%2Fpodcast%2F276-the-role-and-value-of-pe-sport-in%2Fid1434195823%3Fi%3D1000602072834&amp;data=05%7C01%7Cchelsea.piggott%40streetgames.org%7C331ce92a8a624019bdc108db46379ad5%7C720671d0581f423ab20decf7073ed2ed%7C0%7C0%7C638180976876250731%7CUnknown%7CTWFpbGZsb3d8eyJWIjoiMC4wLjAwMDAiLCJQIjoiV2luMzIiLCJBTiI6Ik1haWwiLCJXVCI6Mn0%3D%7C3000%7C%7C%7C&amp;sdata=o2xEPxstTFlxReiYkJm5QRzm3Xi39kCOUwcPV92M9mo%3D&amp;reserved=0" TargetMode="External"/><Relationship Id="rId4" Type="http://schemas.openxmlformats.org/officeDocument/2006/relationships/hyperlink" Target="https://www.centreforsocialjustice.org.uk/wp-content/uploads/2018/08/Providing-the-Alternative-Final-V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the-role-and-value-of-pe-and-sport-in-alternative-provision-schools-final-report-september-22.pdf (youthsporttrust.org)</a:t>
            </a:r>
            <a:endParaRPr lang="en-GB" dirty="0"/>
          </a:p>
          <a:p>
            <a:endParaRPr lang="en-GB" dirty="0"/>
          </a:p>
          <a:p>
            <a:r>
              <a:rPr lang="en-US" dirty="0">
                <a:hlinkClick r:id="rId4"/>
              </a:rPr>
              <a:t>Providing-the-Alternative-Final-V.pdf (centreforsocialjustice.org.uk)</a:t>
            </a:r>
            <a:endParaRPr lang="en-US" dirty="0"/>
          </a:p>
          <a:p>
            <a:endParaRPr lang="en-US" dirty="0"/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https://podcasts.apple.com/us/podcast/276-the-role-and-value-of-pe-sport-in/id1434195823?i=1000602072834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is also a brief blog here: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https://www.leedsbeckett.ac.uk/blogs/carnegie-xchange/2022/11/the-challenges-of-delivering-physical-education-in-alternative-provision-schools/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17607-6DE9-4EC5-BCEF-FAD9E3856F1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8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2021- 32,083 pupils in alternative provision/ 761 settings </a:t>
            </a:r>
          </a:p>
          <a:p>
            <a:endParaRPr lang="en-GB" dirty="0"/>
          </a:p>
          <a:p>
            <a:r>
              <a:rPr lang="en-GB" dirty="0"/>
              <a:t>81% of pupils are on the SEND register, 6x more likely that mainstream</a:t>
            </a:r>
          </a:p>
          <a:p>
            <a:r>
              <a:rPr lang="en-GB" dirty="0"/>
              <a:t>47% Free School Meals compared to 14% of mainstream</a:t>
            </a:r>
          </a:p>
          <a:p>
            <a:endParaRPr lang="en-GB" dirty="0"/>
          </a:p>
          <a:p>
            <a:r>
              <a:rPr lang="en-GB" dirty="0"/>
              <a:t>Over 55% of prison population were excluded from mainstream school.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17607-6DE9-4EC5-BCEF-FAD9E3856F1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069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Our appetite to work with AP/PRUs</a:t>
            </a:r>
          </a:p>
          <a:p>
            <a:r>
              <a:rPr lang="en-GB" dirty="0"/>
              <a:t>Across the 220 organisations, we have: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17607-6DE9-4EC5-BCEF-FAD9E3856F1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5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17607-6DE9-4EC5-BCEF-FAD9E3856F1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20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Contact: Caroline Fallis Taylor caroline@udoitdance.co.uk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17607-6DE9-4EC5-BCEF-FAD9E3856F1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36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0A82-6D0F-CF04-7F39-94D6FC95E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392D8-9A66-D16C-7843-8FBAA9C9F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8C200-63F3-1A7E-91D5-3687D356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6E48-3791-4792-B62A-17CD92EE9DE0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D684A-5757-8AF3-BEFA-499FE100E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033F3-58DA-E102-A6EE-0862AF82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000A-9536-47A4-A25B-8A3C58A41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71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7BB3D-2A83-FBB6-2ABF-8579BDF6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CD9919-F99B-C20D-CB2E-DABAEDFD5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EB735-0AB5-FC34-D078-2414DFD06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6E48-3791-4792-B62A-17CD92EE9DE0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58698-1993-88DC-1879-6079C833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FAEB2-2D67-3A36-09A9-FA764275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000A-9536-47A4-A25B-8A3C58A41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67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DB4B3-C9C4-A580-32D8-75C602E70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C48C79-99E3-643B-2191-E24E600F5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F57D-330F-04D3-3F0C-612F9731E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6E48-3791-4792-B62A-17CD92EE9DE0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B6FB2-7D20-FC78-CF07-1FDC95E5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10D7A-6A6E-0CCA-5A50-F0A02D09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000A-9536-47A4-A25B-8A3C58A41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4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A4C2-F608-FB5F-6E15-D8E4F403D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C8C0A-CDE0-AA1F-D0C6-FBF1C1098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99E4D-6090-0EA2-EEEE-C90DA968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6E48-3791-4792-B62A-17CD92EE9DE0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1D9DD-66E7-D5C6-A32D-4E4DAA06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9E187-B038-1097-6088-53B157BA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000A-9536-47A4-A25B-8A3C58A41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51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4651-0560-F05E-792F-EE9E34B2A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1BB14-0DC1-DCF2-F8EB-61A46AECF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C904B-1FBE-43AD-6782-8CA3480CB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6E48-3791-4792-B62A-17CD92EE9DE0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8064F-AEC7-EF19-50ED-1B685C55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BE2B6-BCC3-FF4A-1759-BE0FD40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000A-9536-47A4-A25B-8A3C58A41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37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C2DD-05C5-1D40-B1D3-D971A1143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740B5-6860-92FF-7E0A-8FF358B6D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241E2-2CB5-C8D1-4C51-06605C21E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3142C-DCD7-4BDF-214C-6C69E432C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6E48-3791-4792-B62A-17CD92EE9DE0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F2AED-1EA0-8888-C88E-4CC415E1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755B6-0EF1-A6BE-17FF-5A55E4D6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000A-9536-47A4-A25B-8A3C58A41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488E-BC3C-23B3-D391-21952AA9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AFA4F-F886-7A09-7BE3-BEF96139C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C43A6-73FF-FE80-05DF-18AC8010D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E685CD-3D1D-414B-9A98-67A364CC5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A6560-EC80-FB70-E952-E01AD831B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FC4FD1-257C-BB0A-2190-1AC4AFE1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6E48-3791-4792-B62A-17CD92EE9DE0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9AD4F9-E681-8BDC-CAB8-237C115B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A65872-A01C-4C5C-0668-86028400C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000A-9536-47A4-A25B-8A3C58A41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89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B5C2-A3D4-BDCA-D0D6-F56DF18C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C258C-B13F-A9C1-1FEF-6D64237C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6E48-3791-4792-B62A-17CD92EE9DE0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08F8C0-554A-35DA-1275-3622484D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D39E2-E759-EC41-04A2-0187B247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000A-9536-47A4-A25B-8A3C58A41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20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FFA2C2-27D9-EDB5-0377-4109EA84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6E48-3791-4792-B62A-17CD92EE9DE0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A97691-8420-4058-A559-33B5E4692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835C1-8770-5EE4-64D4-AA833F64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000A-9536-47A4-A25B-8A3C58A41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86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79F93-DD9B-863D-347B-AD548DE6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CCBB7-D9C3-2BE5-136F-CAB80E6B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6889F-D393-21F3-181C-1D3888FEC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50ED1-8E35-6DB1-D98E-77C9D71A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6E48-3791-4792-B62A-17CD92EE9DE0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46D87-5048-2E2C-C916-17E5AC33C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7EA5A-3D18-2F3E-9497-EAEA3815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000A-9536-47A4-A25B-8A3C58A41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81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3EA8-4A10-8721-494B-95FC6FF7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761747-8437-64A9-EFC9-2CCB635962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49BBB-7224-9620-64D5-5F5537BF3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48073-EFB8-FA61-3EAB-92047285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6E48-3791-4792-B62A-17CD92EE9DE0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0C455-4E04-34C4-FA34-FBC794AD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E6C12-D571-EA2C-93CA-CE28275E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000A-9536-47A4-A25B-8A3C58A41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5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40F6AC-6620-B5B3-6D24-FBA04FEC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BD7E2-495A-47CC-01D0-86B45B78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30913-4FB7-82A8-9E7D-53217FB2A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E6E48-3791-4792-B62A-17CD92EE9DE0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9804D-6BF5-9FAB-3B99-88BBE8802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B1DA3-8ACD-47B0-F1DB-75EF59541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000A-9536-47A4-A25B-8A3C58A41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06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edsbeckettreplay.cloud.panopto.eu/Panopto/Pages/Viewer.aspx?id=0e5f2330-e994-401c-877d-aff10092848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pxhere.com/en/photo/485968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1AA4-4876-139C-102D-CC0342A81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BD044-F083-73D2-6CAD-9FD42CBB4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CCE12-F589-8F86-448C-63D3BC56E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0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31B428-C196-13BE-283D-3C3DEAC95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4455C95-0606-20FA-6533-4015CED5AE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E3E3E"/>
                </a:solidFill>
                <a:effectLst/>
                <a:latin typeface="Open Sans" panose="020B0606030504020204" pitchFamily="34" charset="0"/>
              </a:rPr>
              <a:t>Working with PRUs &amp; Alternative </a:t>
            </a:r>
            <a:r>
              <a:rPr lang="en-US" b="1" dirty="0">
                <a:solidFill>
                  <a:srgbClr val="3E3E3E"/>
                </a:solidFill>
                <a:latin typeface="Open Sans" panose="020B0606030504020204" pitchFamily="34" charset="0"/>
              </a:rPr>
              <a:t>P</a:t>
            </a:r>
            <a:r>
              <a:rPr lang="en-US" b="1" i="0" dirty="0">
                <a:solidFill>
                  <a:srgbClr val="3E3E3E"/>
                </a:solidFill>
                <a:effectLst/>
                <a:latin typeface="Open Sans" panose="020B0606030504020204" pitchFamily="34" charset="0"/>
              </a:rPr>
              <a:t>rovision</a:t>
            </a:r>
            <a:endParaRPr lang="en-GB" b="1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FB0A23F-ADCC-3ED4-9CB2-AB7623D77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000" i="1" dirty="0"/>
              <a:t>Chelsea Piggott- StreetGames</a:t>
            </a:r>
          </a:p>
          <a:p>
            <a:r>
              <a:rPr lang="en-GB" sz="2000" i="1" dirty="0"/>
              <a:t>Graham Helm-StreetGames</a:t>
            </a:r>
          </a:p>
        </p:txBody>
      </p:sp>
    </p:spTree>
    <p:extLst>
      <p:ext uri="{BB962C8B-B14F-4D97-AF65-F5344CB8AC3E}">
        <p14:creationId xmlns:p14="http://schemas.microsoft.com/office/powerpoint/2010/main" val="149619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57385-A078-DF2D-B7E4-730B88113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F1077-D0C6-9B18-06EB-C34F3329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94EAA-D5DD-EA19-3CEA-D29E6AA79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63"/>
            <a:ext cx="12192000" cy="685800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9056CDEE-523A-6EF1-7E35-B0E6E42655E6}"/>
              </a:ext>
            </a:extLst>
          </p:cNvPr>
          <p:cNvSpPr txBox="1">
            <a:spLocks/>
          </p:cNvSpPr>
          <p:nvPr/>
        </p:nvSpPr>
        <p:spPr>
          <a:xfrm>
            <a:off x="1523999" y="83423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Tom Quarmby </a:t>
            </a:r>
          </a:p>
          <a:p>
            <a:pPr algn="ctr"/>
            <a:r>
              <a:rPr lang="en-GB" b="1" dirty="0"/>
              <a:t>Leeds Beckett University</a:t>
            </a:r>
          </a:p>
        </p:txBody>
      </p:sp>
      <p:pic>
        <p:nvPicPr>
          <p:cNvPr id="2050" name="Picture 2" descr="Introducing a new identity for our university | Leeds Beckett University">
            <a:extLst>
              <a:ext uri="{FF2B5EF4-FFF2-40B4-BE49-F238E27FC236}">
                <a16:creationId xmlns:a16="http://schemas.microsoft.com/office/drawing/2014/main" id="{FC253974-2223-9EF2-C725-4AA606765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68" y="428069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7">
            <a:extLst>
              <a:ext uri="{FF2B5EF4-FFF2-40B4-BE49-F238E27FC236}">
                <a16:creationId xmlns:a16="http://schemas.microsoft.com/office/drawing/2014/main" id="{D360F41E-FA2D-DBB9-6C1F-B70D98CB78B3}"/>
              </a:ext>
            </a:extLst>
          </p:cNvPr>
          <p:cNvSpPr txBox="1">
            <a:spLocks/>
          </p:cNvSpPr>
          <p:nvPr/>
        </p:nvSpPr>
        <p:spPr>
          <a:xfrm>
            <a:off x="1631156" y="29384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i="1" dirty="0"/>
              <a:t>‘’</a:t>
            </a:r>
            <a:r>
              <a:rPr lang="en-GB" sz="3200" i="1" dirty="0"/>
              <a:t>Appetite and Barriers of Sport within AP’s and PRUs’</a:t>
            </a:r>
          </a:p>
          <a:p>
            <a:pPr marL="0" indent="0" algn="ctr">
              <a:buNone/>
            </a:pPr>
            <a:r>
              <a:rPr lang="en-GB" sz="3200" i="1" dirty="0">
                <a:hlinkClick r:id="rId4"/>
              </a:rPr>
              <a:t>WATCH  HERE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176655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57385-A078-DF2D-B7E4-730B88113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F1077-D0C6-9B18-06EB-C34F3329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94EAA-D5DD-EA19-3CEA-D29E6AA79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FC1FCA-2454-3004-E777-88C63FD3E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48485"/>
            <a:ext cx="10438962" cy="39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1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466AF-2F81-3EFA-226B-5C3BB3AA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70480-637D-D5B0-43AB-2FB3B0741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CF1FA-BB11-8CE8-520F-2093B0440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853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F71613-753D-45D2-CC2D-06E49A645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35713"/>
            <a:ext cx="7564083" cy="2901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164B4D-D39C-752C-BE0C-D43A7AA34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497" y="3688848"/>
            <a:ext cx="8333614" cy="20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9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50F1-457D-F1D0-EB28-C816D0FC5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DEBCE-5F6F-9F49-8CFF-5D356FE8F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9E348A-B973-D8D3-8C2B-DFE6E56E8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2C3834D-759D-BFEC-87B3-B8E8A5025F91}"/>
              </a:ext>
            </a:extLst>
          </p:cNvPr>
          <p:cNvSpPr txBox="1">
            <a:spLocks/>
          </p:cNvSpPr>
          <p:nvPr/>
        </p:nvSpPr>
        <p:spPr>
          <a:xfrm>
            <a:off x="1343525" y="191034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Caroline Fallis-Taylor</a:t>
            </a:r>
          </a:p>
          <a:p>
            <a:pPr algn="ctr"/>
            <a:r>
              <a:rPr lang="en-GB" b="1" dirty="0"/>
              <a:t>UDOIT Dance</a:t>
            </a:r>
          </a:p>
        </p:txBody>
      </p:sp>
      <p:pic>
        <p:nvPicPr>
          <p:cNvPr id="4098" name="Picture 2" descr="Home | Udoit Dance Foundati">
            <a:extLst>
              <a:ext uri="{FF2B5EF4-FFF2-40B4-BE49-F238E27FC236}">
                <a16:creationId xmlns:a16="http://schemas.microsoft.com/office/drawing/2014/main" id="{92145996-4020-6C58-28C3-5AABD054A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895" y="1012857"/>
            <a:ext cx="3136230" cy="49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5CE422-21C9-E776-B6D6-945C24A8D932}"/>
              </a:ext>
            </a:extLst>
          </p:cNvPr>
          <p:cNvSpPr txBox="1"/>
          <p:nvPr/>
        </p:nvSpPr>
        <p:spPr>
          <a:xfrm>
            <a:off x="84221" y="5871150"/>
            <a:ext cx="5603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Contact: Caroline Fallis Taylor caroline@udoitdance.co.uk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39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BB28-C3AC-96AB-A4A5-C57419FC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A6D08-F24C-83B3-D0E1-BCE011238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6FC08-6B3A-BCEE-201B-62046FFF9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7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A8FAF739-5191-69FB-6ADA-084A17FBF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198437"/>
            <a:ext cx="4229100" cy="107632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3BC4CF7-7A08-EB4B-8347-70219EE9CF9F}"/>
              </a:ext>
            </a:extLst>
          </p:cNvPr>
          <p:cNvSpPr/>
          <p:nvPr/>
        </p:nvSpPr>
        <p:spPr>
          <a:xfrm>
            <a:off x="1056640" y="5039359"/>
            <a:ext cx="6024880" cy="1579563"/>
          </a:xfrm>
          <a:prstGeom prst="rect">
            <a:avLst/>
          </a:prstGeom>
          <a:solidFill>
            <a:srgbClr val="3100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AF500C64-9BB0-67BA-EFCD-F3E252B95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837"/>
            <a:ext cx="1968106" cy="2316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A9F847-D619-E90A-96C8-124D98161FE3}"/>
              </a:ext>
            </a:extLst>
          </p:cNvPr>
          <p:cNvSpPr txBox="1"/>
          <p:nvPr/>
        </p:nvSpPr>
        <p:spPr>
          <a:xfrm>
            <a:off x="1968106" y="516382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Chelsea Piggott</a:t>
            </a:r>
          </a:p>
          <a:p>
            <a:r>
              <a:rPr lang="en-US" b="1" dirty="0">
                <a:solidFill>
                  <a:schemeClr val="bg1"/>
                </a:solidFill>
              </a:rPr>
              <a:t>StreetGames | Sport and Violence Impact Manager</a:t>
            </a:r>
          </a:p>
          <a:p>
            <a:r>
              <a:rPr lang="en-US" b="1" dirty="0">
                <a:solidFill>
                  <a:schemeClr val="bg1"/>
                </a:solidFill>
              </a:rPr>
              <a:t>PhD Student | Loughborough University</a:t>
            </a:r>
          </a:p>
          <a:p>
            <a:r>
              <a:rPr lang="en-US" b="1" dirty="0">
                <a:solidFill>
                  <a:schemeClr val="bg1"/>
                </a:solidFill>
              </a:rPr>
              <a:t>C.Piggott@lboro.ac.uk</a:t>
            </a:r>
          </a:p>
        </p:txBody>
      </p:sp>
      <p:pic>
        <p:nvPicPr>
          <p:cNvPr id="24" name="Picture 23" descr="A person doing a trick on a skateboard at a skatepark&#10;&#10;Description automatically generated">
            <a:extLst>
              <a:ext uri="{FF2B5EF4-FFF2-40B4-BE49-F238E27FC236}">
                <a16:creationId xmlns:a16="http://schemas.microsoft.com/office/drawing/2014/main" id="{1E87D405-2CA2-B4BF-653D-243DFB8B892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74320" y="-770467"/>
            <a:ext cx="12557760" cy="839893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EC709F8-8F9F-B641-4741-395484FE72E6}"/>
              </a:ext>
            </a:extLst>
          </p:cNvPr>
          <p:cNvSpPr/>
          <p:nvPr/>
        </p:nvSpPr>
        <p:spPr>
          <a:xfrm>
            <a:off x="477520" y="1503680"/>
            <a:ext cx="6604000" cy="2926080"/>
          </a:xfrm>
          <a:prstGeom prst="rect">
            <a:avLst/>
          </a:prstGeom>
          <a:solidFill>
            <a:srgbClr val="3100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5A1D7B-7104-E588-ECB3-E6F81B8B9089}"/>
              </a:ext>
            </a:extLst>
          </p:cNvPr>
          <p:cNvSpPr txBox="1"/>
          <p:nvPr/>
        </p:nvSpPr>
        <p:spPr>
          <a:xfrm>
            <a:off x="568961" y="1627638"/>
            <a:ext cx="6400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are being invited to participate in research to understand how organisations use sport and physical activity programmes to deliver life skills to young people. </a:t>
            </a:r>
          </a:p>
          <a:p>
            <a:endParaRPr lang="en-GB" sz="18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research consists of completing a simple survey, containing mainly tick boxes, and should take no longer than 10-20 minutes.</a:t>
            </a:r>
          </a:p>
          <a:p>
            <a:endParaRPr lang="en-GB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Any personal information shared will only be seen by the University research team. </a:t>
            </a:r>
            <a:endParaRPr lang="en-GB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AC7FE-FF16-7D7C-9091-5B484BC99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399" y="2694940"/>
            <a:ext cx="3469640" cy="3469640"/>
          </a:xfrm>
          <a:prstGeom prst="rect">
            <a:avLst/>
          </a:prstGeom>
        </p:spPr>
      </p:pic>
      <p:sp>
        <p:nvSpPr>
          <p:cNvPr id="28" name="Cloud 27">
            <a:extLst>
              <a:ext uri="{FF2B5EF4-FFF2-40B4-BE49-F238E27FC236}">
                <a16:creationId xmlns:a16="http://schemas.microsoft.com/office/drawing/2014/main" id="{8059CDA8-AC4F-F0E5-7621-C65D6DF4E355}"/>
              </a:ext>
            </a:extLst>
          </p:cNvPr>
          <p:cNvSpPr/>
          <p:nvPr/>
        </p:nvSpPr>
        <p:spPr>
          <a:xfrm rot="936120">
            <a:off x="10009153" y="1506113"/>
            <a:ext cx="1840126" cy="874079"/>
          </a:xfrm>
          <a:prstGeom prst="cloud">
            <a:avLst/>
          </a:prstGeom>
          <a:solidFill>
            <a:srgbClr val="3100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SCAN ME </a:t>
            </a:r>
          </a:p>
        </p:txBody>
      </p:sp>
    </p:spTree>
    <p:extLst>
      <p:ext uri="{BB962C8B-B14F-4D97-AF65-F5344CB8AC3E}">
        <p14:creationId xmlns:p14="http://schemas.microsoft.com/office/powerpoint/2010/main" val="3749948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5495</TotalTime>
  <Words>277</Words>
  <Application>Microsoft Office PowerPoint</Application>
  <PresentationFormat>Widescreen</PresentationFormat>
  <Paragraphs>41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Office Theme</vt:lpstr>
      <vt:lpstr>PowerPoint Presentation</vt:lpstr>
      <vt:lpstr>Working with PRUs &amp; Alternative Provision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Piggott</dc:creator>
  <cp:lastModifiedBy>Chelsea Piggott</cp:lastModifiedBy>
  <cp:revision>2</cp:revision>
  <dcterms:created xsi:type="dcterms:W3CDTF">2023-04-24T13:27:09Z</dcterms:created>
  <dcterms:modified xsi:type="dcterms:W3CDTF">2023-04-28T09:02:43Z</dcterms:modified>
</cp:coreProperties>
</file>